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</p:sldIdLst>
  <p:sldSz cx="10160000" cy="8890000"/>
  <p:notesSz cx="6858000" cy="9144000"/>
  <p:embeddedFontLst>
    <p:embeddedFont>
      <p:font typeface="Calibri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728" y="-102"/>
      </p:cViewPr>
      <p:guideLst>
        <p:guide orient="horz" pos="28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1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761664"/>
            <a:ext cx="8636000" cy="19055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37667"/>
            <a:ext cx="7112000" cy="227188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76B1-0F4D-4AAE-B74C-C0032E8A63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BAD0-CAEC-4626-BCF4-A5295CCAA1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76B1-0F4D-4AAE-B74C-C0032E8A63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BAD0-CAEC-4626-BCF4-A5295CCAA1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56014"/>
            <a:ext cx="2286000" cy="758531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56014"/>
            <a:ext cx="6688667" cy="758531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76B1-0F4D-4AAE-B74C-C0032E8A63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BAD0-CAEC-4626-BCF4-A5295CCAA1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76B1-0F4D-4AAE-B74C-C0032E8A63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BAD0-CAEC-4626-BCF4-A5295CCAA1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712650"/>
            <a:ext cx="8636000" cy="176565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767962"/>
            <a:ext cx="8636000" cy="19446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76B1-0F4D-4AAE-B74C-C0032E8A63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BAD0-CAEC-4626-BCF4-A5295CCAA1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2074335"/>
            <a:ext cx="4487333" cy="586698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2074335"/>
            <a:ext cx="4487333" cy="586698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76B1-0F4D-4AAE-B74C-C0032E8A63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BAD0-CAEC-4626-BCF4-A5295CCAA1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989961"/>
            <a:ext cx="4489098" cy="82932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819282"/>
            <a:ext cx="4489098" cy="51220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989961"/>
            <a:ext cx="4490861" cy="82932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819282"/>
            <a:ext cx="4490861" cy="51220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76B1-0F4D-4AAE-B74C-C0032E8A63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BAD0-CAEC-4626-BCF4-A5295CCAA1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76B1-0F4D-4AAE-B74C-C0032E8A63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BAD0-CAEC-4626-BCF4-A5295CCAA1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76B1-0F4D-4AAE-B74C-C0032E8A63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BAD0-CAEC-4626-BCF4-A5295CCAA1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53954"/>
            <a:ext cx="3342570" cy="150636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53956"/>
            <a:ext cx="5679722" cy="7587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860317"/>
            <a:ext cx="3342570" cy="608100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76B1-0F4D-4AAE-B74C-C0032E8A63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BAD0-CAEC-4626-BCF4-A5295CCAA1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6223000"/>
            <a:ext cx="6096000" cy="73466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94338"/>
            <a:ext cx="6096000" cy="5334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957660"/>
            <a:ext cx="6096000" cy="1043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76B1-0F4D-4AAE-B74C-C0032E8A63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BAD0-CAEC-4626-BCF4-A5295CCAA1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56012"/>
            <a:ext cx="9144000" cy="1481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074335"/>
            <a:ext cx="9144000" cy="5866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8239715"/>
            <a:ext cx="2370667" cy="473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D76B1-0F4D-4AAE-B74C-C0032E8A63AF}" type="datetimeFigureOut">
              <a:rPr lang="en-US" smtClean="0"/>
              <a:pPr/>
              <a:t>3/23/2011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8239715"/>
            <a:ext cx="3217333" cy="473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8239715"/>
            <a:ext cx="2370667" cy="473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BAD0-CAEC-4626-BCF4-A5295CCAA1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hyperlink" Target="file:///C:\Users\jgarner\Documents\Boot%20Camp\21st%20Century%20Skills%20with%20Robert\Earthquake%20Pictures.wmv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jgarner\Documents\Boot%20Camp\21st%20Century%20Skills%20with%20Robert\13%20Dance%20Like%20This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://news.bbc.co.uk/2/hi/entertainment/8467212.stm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9.png"/><Relationship Id="rId5" Type="http://schemas.openxmlformats.org/officeDocument/2006/relationships/image" Target="../media/image35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hyperlink" Target="http://www.ideastoinspire.co.uk/googledocs.htm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0400" y="1930400"/>
            <a:ext cx="8737600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rgbClr val="B4C12C"/>
                </a:solidFill>
                <a:latin typeface="Arial - 181"/>
              </a:rPr>
              <a:t>21</a:t>
            </a:r>
            <a:r>
              <a:rPr lang="en-US" sz="7200" b="1" baseline="70000" dirty="0" smtClean="0">
                <a:solidFill>
                  <a:srgbClr val="B4C12C"/>
                </a:solidFill>
                <a:latin typeface="Arial - 181"/>
              </a:rPr>
              <a:t>st</a:t>
            </a:r>
            <a:r>
              <a:rPr lang="en-US" sz="7200" b="1" dirty="0" smtClean="0">
                <a:solidFill>
                  <a:srgbClr val="B4C12C"/>
                </a:solidFill>
                <a:latin typeface="Arial - 181"/>
              </a:rPr>
              <a:t> Century Skills</a:t>
            </a:r>
            <a:endParaRPr lang="en-US" sz="7200" b="1" dirty="0">
              <a:solidFill>
                <a:srgbClr val="B4C12C"/>
              </a:solidFill>
              <a:latin typeface="Arial - 181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27400" y="3683000"/>
            <a:ext cx="3124200" cy="115416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300" i="1" dirty="0" smtClean="0">
                <a:solidFill>
                  <a:srgbClr val="6185AB"/>
                </a:solidFill>
                <a:latin typeface="Arial - 31"/>
              </a:rPr>
              <a:t>Presented by:</a:t>
            </a:r>
          </a:p>
          <a:p>
            <a:pPr algn="ctr"/>
            <a:r>
              <a:rPr lang="en-US" sz="2300" i="1" dirty="0" smtClean="0">
                <a:solidFill>
                  <a:srgbClr val="6185AB"/>
                </a:solidFill>
                <a:latin typeface="Arial - 31"/>
              </a:rPr>
              <a:t>R</a:t>
            </a:r>
            <a:r>
              <a:rPr lang="en-US" sz="2300" dirty="0" smtClean="0">
                <a:solidFill>
                  <a:srgbClr val="6185AB"/>
                </a:solidFill>
                <a:latin typeface="Arial - 31"/>
              </a:rPr>
              <a:t>obert Sox</a:t>
            </a:r>
          </a:p>
          <a:p>
            <a:pPr algn="ctr"/>
            <a:r>
              <a:rPr lang="en-US" sz="2300" dirty="0" smtClean="0">
                <a:solidFill>
                  <a:srgbClr val="6185AB"/>
                </a:solidFill>
                <a:latin typeface="Arial - 31"/>
              </a:rPr>
              <a:t>Jessica Garner</a:t>
            </a:r>
            <a:endParaRPr lang="en-US" sz="2300" dirty="0">
              <a:solidFill>
                <a:srgbClr val="6185AB"/>
              </a:solidFill>
              <a:latin typeface="Arial - 31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8600"/>
            <a:ext cx="10160000" cy="579094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Freeform 2"/>
          <p:cNvSpPr/>
          <p:nvPr/>
        </p:nvSpPr>
        <p:spPr>
          <a:xfrm>
            <a:off x="6202679" y="2987039"/>
            <a:ext cx="659131" cy="22862"/>
          </a:xfrm>
          <a:custGeom>
            <a:avLst/>
            <a:gdLst/>
            <a:ahLst/>
            <a:cxnLst/>
            <a:rect l="0" t="0" r="0" b="0"/>
            <a:pathLst>
              <a:path w="659131" h="22862">
                <a:moveTo>
                  <a:pt x="0" y="0"/>
                </a:moveTo>
                <a:lnTo>
                  <a:pt x="659130" y="22861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1370330" y="3221989"/>
            <a:ext cx="246381" cy="11432"/>
          </a:xfrm>
          <a:custGeom>
            <a:avLst/>
            <a:gdLst/>
            <a:ahLst/>
            <a:cxnLst/>
            <a:rect l="0" t="0" r="0" b="0"/>
            <a:pathLst>
              <a:path w="246381" h="11432">
                <a:moveTo>
                  <a:pt x="0" y="0"/>
                </a:moveTo>
                <a:lnTo>
                  <a:pt x="246380" y="11431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3709670" y="3186429"/>
            <a:ext cx="1741171" cy="24132"/>
          </a:xfrm>
          <a:custGeom>
            <a:avLst/>
            <a:gdLst/>
            <a:ahLst/>
            <a:cxnLst/>
            <a:rect l="0" t="0" r="0" b="0"/>
            <a:pathLst>
              <a:path w="1741171" h="24132">
                <a:moveTo>
                  <a:pt x="0" y="0"/>
                </a:moveTo>
                <a:lnTo>
                  <a:pt x="1741170" y="24131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192779" y="3022600"/>
            <a:ext cx="541022" cy="1"/>
          </a:xfrm>
          <a:custGeom>
            <a:avLst/>
            <a:gdLst/>
            <a:ahLst/>
            <a:cxnLst/>
            <a:rect l="0" t="0" r="0" b="0"/>
            <a:pathLst>
              <a:path w="541022" h="1">
                <a:moveTo>
                  <a:pt x="0" y="0"/>
                </a:moveTo>
                <a:lnTo>
                  <a:pt x="541021" y="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1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5900" y="139700"/>
            <a:ext cx="9728200" cy="60071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Freeform 2"/>
          <p:cNvSpPr/>
          <p:nvPr/>
        </p:nvSpPr>
        <p:spPr>
          <a:xfrm>
            <a:off x="9213850" y="2363470"/>
            <a:ext cx="375920" cy="71120"/>
          </a:xfrm>
          <a:custGeom>
            <a:avLst/>
            <a:gdLst/>
            <a:ahLst/>
            <a:cxnLst/>
            <a:rect l="0" t="0" r="0" b="0"/>
            <a:pathLst>
              <a:path w="375920" h="71120">
                <a:moveTo>
                  <a:pt x="0" y="0"/>
                </a:moveTo>
                <a:lnTo>
                  <a:pt x="375919" y="71119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768340" y="2633979"/>
            <a:ext cx="3856991" cy="1"/>
          </a:xfrm>
          <a:custGeom>
            <a:avLst/>
            <a:gdLst/>
            <a:ahLst/>
            <a:cxnLst/>
            <a:rect l="0" t="0" r="0" b="0"/>
            <a:pathLst>
              <a:path w="3856991" h="1">
                <a:moveTo>
                  <a:pt x="0" y="0"/>
                </a:moveTo>
                <a:lnTo>
                  <a:pt x="3856990" y="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5756909" y="2868929"/>
            <a:ext cx="2974342" cy="12701"/>
          </a:xfrm>
          <a:custGeom>
            <a:avLst/>
            <a:gdLst/>
            <a:ahLst/>
            <a:cxnLst/>
            <a:rect l="0" t="0" r="0" b="0"/>
            <a:pathLst>
              <a:path w="2974342" h="12701">
                <a:moveTo>
                  <a:pt x="0" y="0"/>
                </a:moveTo>
                <a:lnTo>
                  <a:pt x="2974341" y="1270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5732779" y="3798570"/>
            <a:ext cx="1341122" cy="46990"/>
          </a:xfrm>
          <a:custGeom>
            <a:avLst/>
            <a:gdLst/>
            <a:ahLst/>
            <a:cxnLst/>
            <a:rect l="0" t="0" r="0" b="0"/>
            <a:pathLst>
              <a:path w="1341122" h="46990">
                <a:moveTo>
                  <a:pt x="0" y="0"/>
                </a:moveTo>
                <a:lnTo>
                  <a:pt x="1341121" y="46989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5956300" y="4221479"/>
            <a:ext cx="1117601" cy="24131"/>
          </a:xfrm>
          <a:custGeom>
            <a:avLst/>
            <a:gdLst/>
            <a:ahLst/>
            <a:cxnLst/>
            <a:rect l="0" t="0" r="0" b="0"/>
            <a:pathLst>
              <a:path w="1117601" h="24131">
                <a:moveTo>
                  <a:pt x="0" y="0"/>
                </a:moveTo>
                <a:lnTo>
                  <a:pt x="1117600" y="2413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854200"/>
            <a:ext cx="8854975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7D9EC0"/>
                </a:solidFill>
                <a:latin typeface="Arial - 36"/>
              </a:rPr>
              <a:t>What does this look like in a classroom?</a:t>
            </a:r>
            <a:endParaRPr lang="en-US" sz="2700">
              <a:solidFill>
                <a:srgbClr val="7D9EC0"/>
              </a:solidFill>
              <a:latin typeface="Arial - 36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304660" y="458190"/>
            <a:ext cx="3550679" cy="6006110"/>
            <a:chOff x="3304660" y="458190"/>
            <a:chExt cx="3550679" cy="6006110"/>
          </a:xfrm>
        </p:grpSpPr>
        <p:pic>
          <p:nvPicPr>
            <p:cNvPr id="2" name="Picture 1" descr="MSOfficePNG.png">
              <a:hlinkClick r:id="rId4"/>
            </p:cNvPr>
            <p:cNvPicPr>
              <a:picLocks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4660" y="458190"/>
              <a:ext cx="3550679" cy="60061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13 Dance Like This.mp3">
              <a:hlinkClick r:id="" action="ppaction://media"/>
            </p:cNvPr>
            <p:cNvPicPr>
              <a:picLocks noRot="1" noChangeAspect="1"/>
            </p:cNvPicPr>
            <p:nvPr>
              <a:audioFile r:link="rId1"/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304660" y="6292850"/>
              <a:ext cx="171450" cy="171450"/>
            </a:xfrm>
            <a:prstGeom prst="rect">
              <a:avLst/>
            </a:prstGeom>
          </p:spPr>
        </p:pic>
      </p:grpSp>
      <p:pic>
        <p:nvPicPr>
          <p:cNvPr id="5" name="Picture 4" descr="blueCircleBtn.png">
            <a:hlinkClick r:id="rId7" action="ppaction://hlinkfile"/>
          </p:cNvPr>
          <p:cNvPicPr>
            <a:picLocks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26400" y="4749800"/>
            <a:ext cx="1346200" cy="13462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-57150" y="161291"/>
            <a:ext cx="10274300" cy="1504786"/>
            <a:chOff x="-57150" y="161291"/>
            <a:chExt cx="10274300" cy="1504786"/>
          </a:xfrm>
        </p:grpSpPr>
        <p:pic>
          <p:nvPicPr>
            <p:cNvPr id="2" name="Picture 1" descr="clipboard(15).png"/>
            <p:cNvPicPr>
              <a:picLocks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57150" y="161291"/>
              <a:ext cx="3200400" cy="469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clipboard(16).png"/>
            <p:cNvPicPr>
              <a:picLocks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150" y="889000"/>
              <a:ext cx="10160000" cy="7770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clipboard(17).png"/>
            <p:cNvPicPr>
              <a:picLocks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150" y="631191"/>
              <a:ext cx="10160000" cy="2578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6" name="Picture 5" descr="clipboard(18).png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800" y="1666077"/>
            <a:ext cx="2959100" cy="381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7" name="Picture 6" descr="clipboard(19).png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50" y="2047077"/>
            <a:ext cx="10160000" cy="48046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8" name="Picture 7" descr="clipboard(20).png"/>
          <p:cNvPicPr>
            <a:picLocks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57150" y="2628900"/>
            <a:ext cx="10160000" cy="361863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21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200" y="513588"/>
            <a:ext cx="9753600" cy="33655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 descr="clipboard(22).pn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3200" y="3914394"/>
            <a:ext cx="9677400" cy="289559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Freeform 3"/>
          <p:cNvSpPr/>
          <p:nvPr/>
        </p:nvSpPr>
        <p:spPr>
          <a:xfrm>
            <a:off x="4877689" y="3221989"/>
            <a:ext cx="870204" cy="35308"/>
          </a:xfrm>
          <a:custGeom>
            <a:avLst/>
            <a:gdLst/>
            <a:ahLst/>
            <a:cxnLst/>
            <a:rect l="0" t="0" r="0" b="0"/>
            <a:pathLst>
              <a:path w="870204" h="35308">
                <a:moveTo>
                  <a:pt x="0" y="35307"/>
                </a:moveTo>
                <a:lnTo>
                  <a:pt x="870203" y="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5689091" y="5326888"/>
            <a:ext cx="870205" cy="35307"/>
          </a:xfrm>
          <a:custGeom>
            <a:avLst/>
            <a:gdLst/>
            <a:ahLst/>
            <a:cxnLst/>
            <a:rect l="0" t="0" r="0" b="0"/>
            <a:pathLst>
              <a:path w="870205" h="35307">
                <a:moveTo>
                  <a:pt x="0" y="0"/>
                </a:moveTo>
                <a:lnTo>
                  <a:pt x="870204" y="35306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328818" y="94488"/>
            <a:ext cx="1502362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mtClean="0">
                <a:solidFill>
                  <a:srgbClr val="6185AB"/>
                </a:solidFill>
                <a:latin typeface="Arial - 24"/>
              </a:rPr>
              <a:t>Science</a:t>
            </a:r>
            <a:endParaRPr lang="en-US">
              <a:solidFill>
                <a:srgbClr val="6185AB"/>
              </a:solidFill>
              <a:latin typeface="Arial - 2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8450" y="654050"/>
            <a:ext cx="9563100" cy="3467100"/>
            <a:chOff x="298450" y="654050"/>
            <a:chExt cx="9563100" cy="3467100"/>
          </a:xfrm>
        </p:grpSpPr>
        <p:pic>
          <p:nvPicPr>
            <p:cNvPr id="2" name="Picture 1" descr="clipboard(23).png"/>
            <p:cNvPicPr>
              <a:picLocks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8450" y="2000250"/>
              <a:ext cx="9512300" cy="2120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clipboard(24).png"/>
            <p:cNvPicPr>
              <a:picLocks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8450" y="654050"/>
              <a:ext cx="9563100" cy="1346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sp>
        <p:nvSpPr>
          <p:cNvPr id="5" name="TextBox 4"/>
          <p:cNvSpPr txBox="1"/>
          <p:nvPr/>
        </p:nvSpPr>
        <p:spPr>
          <a:xfrm>
            <a:off x="4121384" y="234950"/>
            <a:ext cx="2701807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mtClean="0">
                <a:solidFill>
                  <a:srgbClr val="6185AB"/>
                </a:solidFill>
                <a:latin typeface="Arial - 24"/>
              </a:rPr>
              <a:t>Physical Science</a:t>
            </a:r>
            <a:endParaRPr lang="en-US">
              <a:solidFill>
                <a:srgbClr val="6185AB"/>
              </a:solidFill>
              <a:latin typeface="Arial - 24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1146786" y="2082060"/>
            <a:ext cx="2218703" cy="385262"/>
          </a:xfrm>
          <a:custGeom>
            <a:avLst/>
            <a:gdLst/>
            <a:ahLst/>
            <a:cxnLst/>
            <a:rect l="0" t="0" r="0" b="0"/>
            <a:pathLst>
              <a:path w="2218703" h="385262">
                <a:moveTo>
                  <a:pt x="376273" y="152199"/>
                </a:moveTo>
                <a:lnTo>
                  <a:pt x="395000" y="158441"/>
                </a:lnTo>
                <a:lnTo>
                  <a:pt x="453915" y="162868"/>
                </a:lnTo>
                <a:lnTo>
                  <a:pt x="517235" y="163743"/>
                </a:lnTo>
                <a:lnTo>
                  <a:pt x="564376" y="167378"/>
                </a:lnTo>
                <a:lnTo>
                  <a:pt x="633371" y="174070"/>
                </a:lnTo>
                <a:lnTo>
                  <a:pt x="703134" y="183473"/>
                </a:lnTo>
                <a:lnTo>
                  <a:pt x="764489" y="187597"/>
                </a:lnTo>
                <a:lnTo>
                  <a:pt x="819543" y="195207"/>
                </a:lnTo>
                <a:lnTo>
                  <a:pt x="880424" y="199349"/>
                </a:lnTo>
                <a:lnTo>
                  <a:pt x="945067" y="208307"/>
                </a:lnTo>
                <a:lnTo>
                  <a:pt x="1013729" y="210464"/>
                </a:lnTo>
                <a:lnTo>
                  <a:pt x="1367924" y="210995"/>
                </a:lnTo>
                <a:lnTo>
                  <a:pt x="1446359" y="201688"/>
                </a:lnTo>
                <a:lnTo>
                  <a:pt x="1509080" y="199720"/>
                </a:lnTo>
                <a:lnTo>
                  <a:pt x="1697229" y="199240"/>
                </a:lnTo>
                <a:lnTo>
                  <a:pt x="1766317" y="189929"/>
                </a:lnTo>
                <a:lnTo>
                  <a:pt x="1827065" y="187961"/>
                </a:lnTo>
                <a:lnTo>
                  <a:pt x="2202877" y="187476"/>
                </a:lnTo>
                <a:lnTo>
                  <a:pt x="2212024" y="182250"/>
                </a:lnTo>
                <a:lnTo>
                  <a:pt x="2216814" y="173540"/>
                </a:lnTo>
                <a:lnTo>
                  <a:pt x="2218702" y="162506"/>
                </a:lnTo>
                <a:lnTo>
                  <a:pt x="2218653" y="149924"/>
                </a:lnTo>
                <a:lnTo>
                  <a:pt x="2217315" y="136310"/>
                </a:lnTo>
                <a:lnTo>
                  <a:pt x="2215116" y="122007"/>
                </a:lnTo>
                <a:lnTo>
                  <a:pt x="2209730" y="109859"/>
                </a:lnTo>
                <a:lnTo>
                  <a:pt x="2202220" y="99147"/>
                </a:lnTo>
                <a:lnTo>
                  <a:pt x="2193293" y="89393"/>
                </a:lnTo>
                <a:lnTo>
                  <a:pt x="2183422" y="80277"/>
                </a:lnTo>
                <a:lnTo>
                  <a:pt x="2172921" y="71586"/>
                </a:lnTo>
                <a:lnTo>
                  <a:pt x="2162001" y="63179"/>
                </a:lnTo>
                <a:lnTo>
                  <a:pt x="2149495" y="56268"/>
                </a:lnTo>
                <a:lnTo>
                  <a:pt x="2121662" y="45105"/>
                </a:lnTo>
                <a:lnTo>
                  <a:pt x="2076610" y="37717"/>
                </a:lnTo>
                <a:lnTo>
                  <a:pt x="2023918" y="35528"/>
                </a:lnTo>
                <a:lnTo>
                  <a:pt x="1940948" y="34727"/>
                </a:lnTo>
                <a:lnTo>
                  <a:pt x="1736431" y="34607"/>
                </a:lnTo>
                <a:lnTo>
                  <a:pt x="1680487" y="42688"/>
                </a:lnTo>
                <a:lnTo>
                  <a:pt x="1612720" y="45639"/>
                </a:lnTo>
                <a:lnTo>
                  <a:pt x="1548620" y="46222"/>
                </a:lnTo>
                <a:lnTo>
                  <a:pt x="1483017" y="54418"/>
                </a:lnTo>
                <a:lnTo>
                  <a:pt x="1423689" y="58333"/>
                </a:lnTo>
                <a:lnTo>
                  <a:pt x="1363055" y="67215"/>
                </a:lnTo>
                <a:lnTo>
                  <a:pt x="1301138" y="75599"/>
                </a:lnTo>
                <a:lnTo>
                  <a:pt x="1238580" y="80449"/>
                </a:lnTo>
                <a:lnTo>
                  <a:pt x="1175895" y="81407"/>
                </a:lnTo>
                <a:lnTo>
                  <a:pt x="718889" y="81643"/>
                </a:lnTo>
                <a:lnTo>
                  <a:pt x="650439" y="72255"/>
                </a:lnTo>
                <a:lnTo>
                  <a:pt x="594553" y="62892"/>
                </a:lnTo>
                <a:lnTo>
                  <a:pt x="537926" y="59537"/>
                </a:lnTo>
                <a:lnTo>
                  <a:pt x="471307" y="54920"/>
                </a:lnTo>
                <a:lnTo>
                  <a:pt x="420110" y="48900"/>
                </a:lnTo>
                <a:lnTo>
                  <a:pt x="367050" y="43632"/>
                </a:lnTo>
                <a:lnTo>
                  <a:pt x="302298" y="36389"/>
                </a:lnTo>
                <a:lnTo>
                  <a:pt x="240487" y="33652"/>
                </a:lnTo>
                <a:lnTo>
                  <a:pt x="185692" y="21884"/>
                </a:lnTo>
                <a:lnTo>
                  <a:pt x="136883" y="10802"/>
                </a:lnTo>
                <a:lnTo>
                  <a:pt x="68104" y="1595"/>
                </a:lnTo>
                <a:lnTo>
                  <a:pt x="13775" y="0"/>
                </a:lnTo>
                <a:lnTo>
                  <a:pt x="3949" y="3696"/>
                </a:lnTo>
                <a:lnTo>
                  <a:pt x="12" y="10079"/>
                </a:lnTo>
                <a:lnTo>
                  <a:pt x="0" y="18255"/>
                </a:lnTo>
                <a:lnTo>
                  <a:pt x="2605" y="26319"/>
                </a:lnTo>
                <a:lnTo>
                  <a:pt x="6955" y="34307"/>
                </a:lnTo>
                <a:lnTo>
                  <a:pt x="12468" y="42246"/>
                </a:lnTo>
                <a:lnTo>
                  <a:pt x="21370" y="50152"/>
                </a:lnTo>
                <a:lnTo>
                  <a:pt x="32531" y="58036"/>
                </a:lnTo>
                <a:lnTo>
                  <a:pt x="45198" y="65905"/>
                </a:lnTo>
                <a:lnTo>
                  <a:pt x="56256" y="73764"/>
                </a:lnTo>
                <a:lnTo>
                  <a:pt x="66241" y="81617"/>
                </a:lnTo>
                <a:lnTo>
                  <a:pt x="75511" y="89465"/>
                </a:lnTo>
                <a:lnTo>
                  <a:pt x="84304" y="97310"/>
                </a:lnTo>
                <a:lnTo>
                  <a:pt x="101042" y="112996"/>
                </a:lnTo>
                <a:lnTo>
                  <a:pt x="113084" y="120837"/>
                </a:lnTo>
                <a:lnTo>
                  <a:pt x="127645" y="128678"/>
                </a:lnTo>
                <a:lnTo>
                  <a:pt x="143885" y="136518"/>
                </a:lnTo>
                <a:lnTo>
                  <a:pt x="159938" y="145665"/>
                </a:lnTo>
                <a:lnTo>
                  <a:pt x="175866" y="155682"/>
                </a:lnTo>
                <a:lnTo>
                  <a:pt x="251468" y="206166"/>
                </a:lnTo>
                <a:lnTo>
                  <a:pt x="272164" y="218229"/>
                </a:lnTo>
                <a:lnTo>
                  <a:pt x="292495" y="228883"/>
                </a:lnTo>
                <a:lnTo>
                  <a:pt x="312581" y="238599"/>
                </a:lnTo>
                <a:lnTo>
                  <a:pt x="323359" y="247690"/>
                </a:lnTo>
                <a:lnTo>
                  <a:pt x="327931" y="256364"/>
                </a:lnTo>
                <a:lnTo>
                  <a:pt x="328366" y="264759"/>
                </a:lnTo>
                <a:lnTo>
                  <a:pt x="323429" y="269050"/>
                </a:lnTo>
                <a:lnTo>
                  <a:pt x="314912" y="270603"/>
                </a:lnTo>
                <a:lnTo>
                  <a:pt x="292818" y="268846"/>
                </a:lnTo>
                <a:lnTo>
                  <a:pt x="243212" y="257071"/>
                </a:lnTo>
                <a:lnTo>
                  <a:pt x="198785" y="249472"/>
                </a:lnTo>
                <a:lnTo>
                  <a:pt x="136951" y="246905"/>
                </a:lnTo>
                <a:lnTo>
                  <a:pt x="125264" y="250614"/>
                </a:lnTo>
                <a:lnTo>
                  <a:pt x="116166" y="257006"/>
                </a:lnTo>
                <a:lnTo>
                  <a:pt x="108794" y="265188"/>
                </a:lnTo>
                <a:lnTo>
                  <a:pt x="106493" y="274562"/>
                </a:lnTo>
                <a:lnTo>
                  <a:pt x="107572" y="284731"/>
                </a:lnTo>
                <a:lnTo>
                  <a:pt x="110904" y="295430"/>
                </a:lnTo>
                <a:lnTo>
                  <a:pt x="118352" y="303869"/>
                </a:lnTo>
                <a:lnTo>
                  <a:pt x="128544" y="310802"/>
                </a:lnTo>
                <a:lnTo>
                  <a:pt x="152498" y="321989"/>
                </a:lnTo>
                <a:lnTo>
                  <a:pt x="176210" y="331317"/>
                </a:lnTo>
                <a:lnTo>
                  <a:pt x="217840" y="337671"/>
                </a:lnTo>
                <a:lnTo>
                  <a:pt x="286810" y="341125"/>
                </a:lnTo>
                <a:lnTo>
                  <a:pt x="352116" y="349550"/>
                </a:lnTo>
                <a:lnTo>
                  <a:pt x="415344" y="351601"/>
                </a:lnTo>
                <a:lnTo>
                  <a:pt x="493849" y="361347"/>
                </a:lnTo>
                <a:lnTo>
                  <a:pt x="556578" y="363368"/>
                </a:lnTo>
                <a:lnTo>
                  <a:pt x="617990" y="365074"/>
                </a:lnTo>
                <a:lnTo>
                  <a:pt x="669222" y="376638"/>
                </a:lnTo>
                <a:lnTo>
                  <a:pt x="681325" y="380220"/>
                </a:lnTo>
                <a:lnTo>
                  <a:pt x="682861" y="382608"/>
                </a:lnTo>
                <a:lnTo>
                  <a:pt x="677352" y="384200"/>
                </a:lnTo>
                <a:lnTo>
                  <a:pt x="667147" y="385261"/>
                </a:lnTo>
                <a:lnTo>
                  <a:pt x="645354" y="382956"/>
                </a:lnTo>
                <a:lnTo>
                  <a:pt x="607564" y="377797"/>
                </a:lnTo>
                <a:lnTo>
                  <a:pt x="566751" y="372784"/>
                </a:lnTo>
                <a:lnTo>
                  <a:pt x="526349" y="366508"/>
                </a:lnTo>
                <a:lnTo>
                  <a:pt x="459633" y="364387"/>
                </a:lnTo>
                <a:lnTo>
                  <a:pt x="376927" y="363934"/>
                </a:lnTo>
                <a:lnTo>
                  <a:pt x="340995" y="340347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25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33400"/>
            <a:ext cx="10160000" cy="40091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3905955" y="114300"/>
            <a:ext cx="2348088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mtClean="0">
                <a:solidFill>
                  <a:srgbClr val="6185AB"/>
                </a:solidFill>
                <a:latin typeface="Arial - 24"/>
              </a:rPr>
              <a:t>Social Studies</a:t>
            </a:r>
            <a:endParaRPr lang="en-US">
              <a:solidFill>
                <a:srgbClr val="6185AB"/>
              </a:solidFill>
              <a:latin typeface="Arial - 24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650994" y="2681097"/>
            <a:ext cx="5174108" cy="270511"/>
            <a:chOff x="4650994" y="2681097"/>
            <a:chExt cx="5174108" cy="270511"/>
          </a:xfrm>
        </p:grpSpPr>
        <p:sp>
          <p:nvSpPr>
            <p:cNvPr id="4" name="Freeform 3"/>
            <p:cNvSpPr/>
            <p:nvPr/>
          </p:nvSpPr>
          <p:spPr>
            <a:xfrm>
              <a:off x="4733290" y="2681097"/>
              <a:ext cx="5091812" cy="58802"/>
            </a:xfrm>
            <a:custGeom>
              <a:avLst/>
              <a:gdLst/>
              <a:ahLst/>
              <a:cxnLst/>
              <a:rect l="0" t="0" r="0" b="0"/>
              <a:pathLst>
                <a:path w="5091812" h="58802">
                  <a:moveTo>
                    <a:pt x="0" y="0"/>
                  </a:moveTo>
                  <a:lnTo>
                    <a:pt x="5091811" y="58801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650994" y="2892805"/>
              <a:ext cx="352807" cy="58803"/>
            </a:xfrm>
            <a:custGeom>
              <a:avLst/>
              <a:gdLst/>
              <a:ahLst/>
              <a:cxnLst/>
              <a:rect l="0" t="0" r="0" b="0"/>
              <a:pathLst>
                <a:path w="352807" h="58803">
                  <a:moveTo>
                    <a:pt x="0" y="0"/>
                  </a:moveTo>
                  <a:lnTo>
                    <a:pt x="352806" y="58802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26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57657"/>
            <a:ext cx="10160000" cy="408419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Freeform 2"/>
          <p:cNvSpPr/>
          <p:nvPr/>
        </p:nvSpPr>
        <p:spPr>
          <a:xfrm>
            <a:off x="4921503" y="3386709"/>
            <a:ext cx="458599" cy="23495"/>
          </a:xfrm>
          <a:custGeom>
            <a:avLst/>
            <a:gdLst/>
            <a:ahLst/>
            <a:cxnLst/>
            <a:rect l="0" t="0" r="0" b="0"/>
            <a:pathLst>
              <a:path w="458599" h="23495">
                <a:moveTo>
                  <a:pt x="0" y="23494"/>
                </a:moveTo>
                <a:lnTo>
                  <a:pt x="458598" y="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4921503" y="2634107"/>
            <a:ext cx="446788" cy="46991"/>
          </a:xfrm>
          <a:custGeom>
            <a:avLst/>
            <a:gdLst/>
            <a:ahLst/>
            <a:cxnLst/>
            <a:rect l="0" t="0" r="0" b="0"/>
            <a:pathLst>
              <a:path w="446788" h="46991">
                <a:moveTo>
                  <a:pt x="0" y="0"/>
                </a:moveTo>
                <a:lnTo>
                  <a:pt x="446787" y="4699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4933188" y="1905000"/>
            <a:ext cx="411608" cy="1"/>
          </a:xfrm>
          <a:custGeom>
            <a:avLst/>
            <a:gdLst/>
            <a:ahLst/>
            <a:cxnLst/>
            <a:rect l="0" t="0" r="0" b="0"/>
            <a:pathLst>
              <a:path w="411608" h="1">
                <a:moveTo>
                  <a:pt x="0" y="0"/>
                </a:moveTo>
                <a:lnTo>
                  <a:pt x="411607" y="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12).pn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8201" y="1345414"/>
            <a:ext cx="3003596" cy="391994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228600" y="76200"/>
            <a:ext cx="10185400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As 21st century leaders, we should...</a:t>
            </a:r>
            <a:endParaRPr lang="en-US" sz="2700">
              <a:solidFill>
                <a:srgbClr val="B4C12C"/>
              </a:solidFill>
              <a:latin typeface="Arial - 36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6375400"/>
            <a:ext cx="254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mtClean="0">
                <a:solidFill>
                  <a:srgbClr val="6185AB"/>
                </a:solidFill>
                <a:latin typeface="Arial - 24"/>
              </a:rPr>
              <a:t>Person A and B</a:t>
            </a:r>
            <a:endParaRPr lang="en-US">
              <a:solidFill>
                <a:srgbClr val="6185AB"/>
              </a:solidFill>
              <a:latin typeface="Arial - 24"/>
            </a:endParaRPr>
          </a:p>
        </p:txBody>
      </p:sp>
      <p:pic>
        <p:nvPicPr>
          <p:cNvPr id="5" name="Picture 4" descr="clipboard(11).png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 rot="21152886">
            <a:off x="191011" y="1158685"/>
            <a:ext cx="3205650" cy="429340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6" name="Picture 5" descr="clipboard(13).png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 rot="879811">
            <a:off x="6792163" y="1139710"/>
            <a:ext cx="3215434" cy="419906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controls>
      <p:control spid="4098" name="ShockwaveFlash1" r:id="rId2" imgW="2540102" imgH="76211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9400" y="1473200"/>
            <a:ext cx="3124200" cy="30008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B4C12C"/>
                </a:solidFill>
                <a:latin typeface="Symbol - 36"/>
              </a:rPr>
              <a:t>·</a:t>
            </a:r>
            <a:r>
              <a:rPr lang="en-US" sz="2700" smtClean="0">
                <a:solidFill>
                  <a:srgbClr val="B4C12C"/>
                </a:solidFill>
                <a:latin typeface="Arial - 36"/>
              </a:rPr>
              <a:t>Why?</a:t>
            </a:r>
          </a:p>
          <a:p>
            <a:endParaRPr lang="en-US" sz="2700" smtClean="0">
              <a:solidFill>
                <a:srgbClr val="B4C12C"/>
              </a:solidFill>
              <a:latin typeface="Arial - 36"/>
            </a:endParaRPr>
          </a:p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·What?</a:t>
            </a:r>
          </a:p>
          <a:p>
            <a:endParaRPr lang="en-US" sz="2700" smtClean="0">
              <a:solidFill>
                <a:srgbClr val="B4C12C"/>
              </a:solidFill>
              <a:latin typeface="Arial - 36"/>
            </a:endParaRPr>
          </a:p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·How?</a:t>
            </a:r>
          </a:p>
          <a:p>
            <a:endParaRPr lang="en-US" sz="2700" smtClean="0">
              <a:solidFill>
                <a:srgbClr val="B4C12C"/>
              </a:solidFill>
              <a:latin typeface="Arial - 36"/>
            </a:endParaRPr>
          </a:p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·Reflection</a:t>
            </a:r>
            <a:endParaRPr lang="en-US" sz="2700">
              <a:solidFill>
                <a:srgbClr val="B4C12C"/>
              </a:solidFill>
              <a:latin typeface="Arial - 36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9400" y="254000"/>
            <a:ext cx="7061200" cy="9233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B4C12C"/>
                </a:solidFill>
                <a:latin typeface="Arial - 181"/>
              </a:rPr>
              <a:t>21</a:t>
            </a:r>
            <a:r>
              <a:rPr lang="en-US" sz="5400" b="1" baseline="70000" dirty="0" smtClean="0">
                <a:solidFill>
                  <a:srgbClr val="B4C12C"/>
                </a:solidFill>
                <a:latin typeface="Arial - 181"/>
              </a:rPr>
              <a:t>st</a:t>
            </a:r>
            <a:r>
              <a:rPr lang="en-US" sz="5400" b="1" dirty="0" smtClean="0">
                <a:solidFill>
                  <a:srgbClr val="B4C12C"/>
                </a:solidFill>
                <a:latin typeface="Arial - 181"/>
              </a:rPr>
              <a:t> Century Skills</a:t>
            </a:r>
            <a:endParaRPr lang="en-US" sz="5400" b="1" dirty="0">
              <a:solidFill>
                <a:srgbClr val="B4C12C"/>
              </a:solidFill>
              <a:latin typeface="Arial - 181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26068" y="254000"/>
            <a:ext cx="3292063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How?</a:t>
            </a:r>
            <a:endParaRPr lang="en-US" sz="2700">
              <a:solidFill>
                <a:srgbClr val="B4C12C"/>
              </a:solidFill>
              <a:latin typeface="Arial - 36"/>
            </a:endParaRPr>
          </a:p>
        </p:txBody>
      </p:sp>
      <p:pic>
        <p:nvPicPr>
          <p:cNvPr id="3" name="Picture 2" descr="imgres(3)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29859" y="1752600"/>
            <a:ext cx="3500280" cy="348495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7000" y="711200"/>
            <a:ext cx="2311400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700" dirty="0" smtClean="0">
                <a:solidFill>
                  <a:srgbClr val="B4C12C"/>
                </a:solidFill>
                <a:latin typeface="Arial - 36"/>
              </a:rPr>
              <a:t>Web 2.0</a:t>
            </a:r>
            <a:endParaRPr lang="en-US" sz="2700" dirty="0">
              <a:solidFill>
                <a:srgbClr val="B4C12C"/>
              </a:solidFill>
              <a:latin typeface="Arial - 36"/>
            </a:endParaRPr>
          </a:p>
        </p:txBody>
      </p:sp>
      <p:pic>
        <p:nvPicPr>
          <p:cNvPr id="3" name="Picture 2" descr="Digital_Blooms_old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5200" y="1473200"/>
            <a:ext cx="8259654" cy="598063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ikispaces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11300" y="292100"/>
            <a:ext cx="6578600" cy="1879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1016000" y="2743200"/>
            <a:ext cx="8128000" cy="175432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1. Go to </a:t>
            </a:r>
            <a:r>
              <a:rPr lang="en-US" sz="2700" u="sng" smtClean="0">
                <a:solidFill>
                  <a:srgbClr val="B4C12C"/>
                </a:solidFill>
                <a:latin typeface="Arial - 36"/>
              </a:rPr>
              <a:t>http://rt3nc.wikispaces.com</a:t>
            </a:r>
            <a:r>
              <a:rPr lang="en-US" sz="2700" smtClean="0">
                <a:solidFill>
                  <a:srgbClr val="B4C12C"/>
                </a:solidFill>
                <a:latin typeface="Arial - 36"/>
              </a:rPr>
              <a:t> </a:t>
            </a:r>
          </a:p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2. Login</a:t>
            </a:r>
          </a:p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3. Make sure you have joined!</a:t>
            </a:r>
          </a:p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4. Click on PD Leads on left</a:t>
            </a:r>
            <a:endParaRPr lang="en-US" sz="2700">
              <a:solidFill>
                <a:srgbClr val="B4C12C"/>
              </a:solidFill>
              <a:latin typeface="Arial - 36"/>
            </a:endParaRPr>
          </a:p>
        </p:txBody>
      </p:sp>
      <p:pic>
        <p:nvPicPr>
          <p:cNvPr id="4" name="Picture 3" descr="clipboard(3).pn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47000" y="3556000"/>
            <a:ext cx="1868932" cy="366217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cxnSp>
        <p:nvCxnSpPr>
          <p:cNvPr id="5" name="Straight Connector 4"/>
          <p:cNvCxnSpPr/>
          <p:nvPr/>
        </p:nvCxnSpPr>
        <p:spPr>
          <a:xfrm>
            <a:off x="6473697" y="4785995"/>
            <a:ext cx="1159003" cy="878205"/>
          </a:xfrm>
          <a:prstGeom prst="line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ikispaces.pn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26410" y="88900"/>
            <a:ext cx="4107180" cy="11189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 descr="clipboard(4).png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1833" y="3125597"/>
            <a:ext cx="9276460" cy="18539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cxnSp>
        <p:nvCxnSpPr>
          <p:cNvPr id="4" name="Straight Connector 3"/>
          <p:cNvCxnSpPr/>
          <p:nvPr/>
        </p:nvCxnSpPr>
        <p:spPr>
          <a:xfrm>
            <a:off x="7772400" y="2197100"/>
            <a:ext cx="1358900" cy="883792"/>
          </a:xfrm>
          <a:prstGeom prst="line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498600" y="1701800"/>
            <a:ext cx="6680200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Tell us how we can find you...</a:t>
            </a:r>
            <a:endParaRPr lang="en-US" sz="2700">
              <a:solidFill>
                <a:srgbClr val="B4C12C"/>
              </a:solidFill>
              <a:latin typeface="Arial - 36"/>
            </a:endParaRPr>
          </a:p>
        </p:txBody>
      </p:sp>
    </p:spTree>
    <p:controls>
      <p:control spid="5122" name="ShockwaveFlash1" r:id="rId2" imgW="2863740" imgH="865077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ikispaces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26410" y="-50800"/>
            <a:ext cx="4107180" cy="11189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1447800" y="1308100"/>
            <a:ext cx="7391400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Turn in your homework from Eliz.</a:t>
            </a:r>
            <a:endParaRPr lang="en-US" sz="2700">
              <a:solidFill>
                <a:srgbClr val="B4C12C"/>
              </a:solidFill>
              <a:latin typeface="Arial - 36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600" y="2209800"/>
            <a:ext cx="95758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mtClean="0">
                <a:solidFill>
                  <a:srgbClr val="6185AB"/>
                </a:solidFill>
                <a:latin typeface="Arial - 24"/>
              </a:rPr>
              <a:t>1. Click on the "Reflective Practice to Improve Schools" link on the left.</a:t>
            </a:r>
          </a:p>
          <a:p>
            <a:r>
              <a:rPr lang="en-US" smtClean="0">
                <a:solidFill>
                  <a:srgbClr val="6185AB"/>
                </a:solidFill>
                <a:latin typeface="Arial - 24"/>
              </a:rPr>
              <a:t>2. Click EDIT!!</a:t>
            </a:r>
            <a:endParaRPr lang="en-US">
              <a:solidFill>
                <a:srgbClr val="6185AB"/>
              </a:solidFill>
              <a:latin typeface="Arial - 24"/>
            </a:endParaRPr>
          </a:p>
        </p:txBody>
      </p:sp>
      <p:pic>
        <p:nvPicPr>
          <p:cNvPr id="5" name="Picture 4" descr="clipboard(6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868" y="2994405"/>
            <a:ext cx="8716391" cy="285991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7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19100"/>
            <a:ext cx="10160000" cy="39229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3619500" y="4648200"/>
            <a:ext cx="43434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mtClean="0">
                <a:solidFill>
                  <a:srgbClr val="6185AB"/>
                </a:solidFill>
                <a:latin typeface="Arial - 24"/>
              </a:rPr>
              <a:t>rt3nc</a:t>
            </a:r>
            <a:endParaRPr lang="en-US">
              <a:solidFill>
                <a:srgbClr val="6185AB"/>
              </a:solidFill>
              <a:latin typeface="Arial - 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res(1)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46500" y="469900"/>
            <a:ext cx="2625344" cy="21818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>
            <a:hlinkClick r:id="rId4"/>
          </p:cNvPr>
          <p:cNvSpPr txBox="1"/>
          <p:nvPr/>
        </p:nvSpPr>
        <p:spPr>
          <a:xfrm>
            <a:off x="4203700" y="4140200"/>
            <a:ext cx="546100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500" b="1" smtClean="0">
                <a:solidFill>
                  <a:srgbClr val="000000"/>
                </a:solidFill>
                <a:latin typeface="Times New Roman - 20"/>
              </a:rPr>
              <a:t>http://www.ideastoinspire.co.uk/googledocs.htm</a:t>
            </a:r>
            <a:endParaRPr lang="en-US" sz="1500" b="1">
              <a:solidFill>
                <a:srgbClr val="000000"/>
              </a:solidFill>
              <a:latin typeface="Times New Roman - 20"/>
            </a:endParaRPr>
          </a:p>
        </p:txBody>
      </p:sp>
      <p:pic>
        <p:nvPicPr>
          <p:cNvPr id="4" name="Picture 3" descr="clipboard(8).pn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9400" y="2914650"/>
            <a:ext cx="3707003" cy="278930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0800" y="177800"/>
            <a:ext cx="5613400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Reflection</a:t>
            </a:r>
            <a:endParaRPr lang="en-US" sz="2700">
              <a:solidFill>
                <a:srgbClr val="B4C12C"/>
              </a:solidFill>
              <a:latin typeface="Arial - 36"/>
            </a:endParaRPr>
          </a:p>
        </p:txBody>
      </p:sp>
      <p:pic>
        <p:nvPicPr>
          <p:cNvPr id="3" name="Picture 2" descr="clipboard(27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0936" y="2590800"/>
            <a:ext cx="7078127" cy="406635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Picture 3" descr="clipboard(28).pn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2050" y="1587262"/>
            <a:ext cx="5524500" cy="6731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nfused with Questions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28950" y="1371600"/>
            <a:ext cx="4102100" cy="38227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70448" y="321262"/>
            <a:ext cx="2784303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Why?</a:t>
            </a:r>
            <a:endParaRPr lang="en-US" sz="2700">
              <a:solidFill>
                <a:srgbClr val="B4C12C"/>
              </a:solidFill>
              <a:latin typeface="Arial - 36"/>
            </a:endParaRPr>
          </a:p>
        </p:txBody>
      </p:sp>
      <p:pic>
        <p:nvPicPr>
          <p:cNvPr id="3" name="Picture 2" descr="why1.gif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1491" y="2324100"/>
            <a:ext cx="2477016" cy="368736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2462" y="192851"/>
            <a:ext cx="3503388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What?</a:t>
            </a:r>
            <a:endParaRPr lang="en-US" sz="2700">
              <a:solidFill>
                <a:srgbClr val="B4C12C"/>
              </a:solidFill>
              <a:latin typeface="Arial - 36"/>
            </a:endParaRPr>
          </a:p>
        </p:txBody>
      </p:sp>
      <p:pic>
        <p:nvPicPr>
          <p:cNvPr id="3" name="Picture 2" descr="imgres(2)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962" y="1841500"/>
            <a:ext cx="2552700" cy="31877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14800" y="304800"/>
            <a:ext cx="1930400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B4C12C"/>
                </a:solidFill>
                <a:latin typeface="Arial - 36"/>
              </a:rPr>
              <a:t>What?</a:t>
            </a:r>
            <a:endParaRPr lang="en-US" sz="2700">
              <a:solidFill>
                <a:srgbClr val="B4C12C"/>
              </a:solidFill>
              <a:latin typeface="Arial - 36"/>
            </a:endParaRPr>
          </a:p>
        </p:txBody>
      </p:sp>
      <p:pic>
        <p:nvPicPr>
          <p:cNvPr id="3" name="Picture 2" descr="p21_rainbow_id254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4050" y="1101089"/>
            <a:ext cx="6311900" cy="46482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2" name="Group 11"/>
          <p:cNvGrpSpPr/>
          <p:nvPr/>
        </p:nvGrpSpPr>
        <p:grpSpPr>
          <a:xfrm>
            <a:off x="63500" y="622300"/>
            <a:ext cx="10147300" cy="5258832"/>
            <a:chOff x="63500" y="622300"/>
            <a:chExt cx="10147300" cy="5258832"/>
          </a:xfrm>
        </p:grpSpPr>
        <p:sp>
          <p:nvSpPr>
            <p:cNvPr id="4" name="TextBox 3"/>
            <p:cNvSpPr txBox="1"/>
            <p:nvPr/>
          </p:nvSpPr>
          <p:spPr>
            <a:xfrm rot="20100000">
              <a:off x="596900" y="622300"/>
              <a:ext cx="24892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mtClean="0">
                  <a:solidFill>
                    <a:srgbClr val="6185AB"/>
                  </a:solidFill>
                  <a:latin typeface="Arial - 24"/>
                </a:rPr>
                <a:t>communication</a:t>
              </a:r>
              <a:endParaRPr lang="en-US">
                <a:solidFill>
                  <a:srgbClr val="6185AB"/>
                </a:solidFill>
                <a:latin typeface="Arial - 24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 rot="19980000">
              <a:off x="469900" y="2171700"/>
              <a:ext cx="21590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mtClean="0">
                  <a:solidFill>
                    <a:srgbClr val="6185AB"/>
                  </a:solidFill>
                  <a:latin typeface="Arial - 24"/>
                </a:rPr>
                <a:t>collaboration</a:t>
              </a:r>
              <a:endParaRPr lang="en-US">
                <a:solidFill>
                  <a:srgbClr val="6185AB"/>
                </a:solidFill>
                <a:latin typeface="Arial - 24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1020000">
              <a:off x="7505700" y="939800"/>
              <a:ext cx="23114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mtClean="0">
                  <a:solidFill>
                    <a:srgbClr val="6185AB"/>
                  </a:solidFill>
                  <a:latin typeface="Arial - 24"/>
                </a:rPr>
                <a:t>media literacy</a:t>
              </a:r>
              <a:endParaRPr lang="en-US">
                <a:solidFill>
                  <a:srgbClr val="6185AB"/>
                </a:solidFill>
                <a:latin typeface="Arial - 24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9800000">
              <a:off x="266700" y="3695700"/>
              <a:ext cx="20320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mtClean="0">
                  <a:solidFill>
                    <a:srgbClr val="6185AB"/>
                  </a:solidFill>
                  <a:latin typeface="Arial - 24"/>
                </a:rPr>
                <a:t>cooperation</a:t>
              </a:r>
              <a:endParaRPr lang="en-US">
                <a:solidFill>
                  <a:srgbClr val="6185AB"/>
                </a:solidFill>
                <a:latin typeface="Arial - 24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1200000">
              <a:off x="7645400" y="2247900"/>
              <a:ext cx="25654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mtClean="0">
                  <a:solidFill>
                    <a:srgbClr val="6185AB"/>
                  </a:solidFill>
                  <a:latin typeface="Arial - 24"/>
                </a:rPr>
                <a:t>financial literacy</a:t>
              </a:r>
              <a:endParaRPr lang="en-US">
                <a:solidFill>
                  <a:srgbClr val="6185AB"/>
                </a:solidFill>
                <a:latin typeface="Arial - 2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140000">
              <a:off x="8204200" y="5067300"/>
              <a:ext cx="16256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mtClean="0">
                  <a:solidFill>
                    <a:srgbClr val="6185AB"/>
                  </a:solidFill>
                  <a:latin typeface="Arial - 24"/>
                </a:rPr>
                <a:t>creativity</a:t>
              </a:r>
              <a:endParaRPr lang="en-US">
                <a:solidFill>
                  <a:srgbClr val="6185AB"/>
                </a:solidFill>
                <a:latin typeface="Arial - 24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20100000">
              <a:off x="63500" y="5511800"/>
              <a:ext cx="24384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mtClean="0">
                  <a:solidFill>
                    <a:srgbClr val="6185AB"/>
                  </a:solidFill>
                  <a:latin typeface="Arial - 24"/>
                </a:rPr>
                <a:t>critical thinking</a:t>
              </a:r>
              <a:endParaRPr lang="en-US">
                <a:solidFill>
                  <a:srgbClr val="6185AB"/>
                </a:solidFill>
                <a:latin typeface="Arial - 24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200000">
              <a:off x="7493000" y="3479800"/>
              <a:ext cx="2590800" cy="36933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mtClean="0">
                  <a:solidFill>
                    <a:srgbClr val="6185AB"/>
                  </a:solidFill>
                  <a:latin typeface="Arial - 24"/>
                </a:rPr>
                <a:t>technology skills</a:t>
              </a:r>
              <a:endParaRPr lang="en-US">
                <a:solidFill>
                  <a:srgbClr val="6185AB"/>
                </a:solidFill>
                <a:latin typeface="Arial - 24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st century skills tagxedo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23050" y="152400"/>
            <a:ext cx="6713900" cy="63775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0" y="114300"/>
            <a:ext cx="8763000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b="1" smtClean="0">
                <a:solidFill>
                  <a:srgbClr val="B4C12C"/>
                </a:solidFill>
                <a:latin typeface="Arial - 36"/>
              </a:rPr>
              <a:t>Students deserve this!</a:t>
            </a:r>
            <a:endParaRPr lang="en-US" sz="2700" b="1">
              <a:solidFill>
                <a:srgbClr val="B4C12C"/>
              </a:solidFill>
              <a:latin typeface="Arial - 36"/>
            </a:endParaRPr>
          </a:p>
        </p:txBody>
      </p:sp>
      <p:pic>
        <p:nvPicPr>
          <p:cNvPr id="3" name="Picture 2" descr="clipboard(10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7643" y="1507489"/>
            <a:ext cx="2637556" cy="31767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Picture 3" descr="clipboard(5).pn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7350" y="927100"/>
            <a:ext cx="2679700" cy="1993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" name="Picture 4" descr="phone.jp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98650" y="3095859"/>
            <a:ext cx="4922707" cy="32474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3500" y="342900"/>
            <a:ext cx="7493000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b="1" smtClean="0">
                <a:solidFill>
                  <a:srgbClr val="B4C12C"/>
                </a:solidFill>
                <a:latin typeface="Arial - 36"/>
              </a:rPr>
              <a:t>Teachers deserve it!</a:t>
            </a:r>
            <a:endParaRPr lang="en-US" sz="2700" b="1">
              <a:solidFill>
                <a:srgbClr val="B4C12C"/>
              </a:solidFill>
              <a:latin typeface="Arial - 36"/>
            </a:endParaRPr>
          </a:p>
        </p:txBody>
      </p:sp>
      <p:pic>
        <p:nvPicPr>
          <p:cNvPr id="3" name="Picture 2" descr="image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9346" y="1316405"/>
            <a:ext cx="7261307" cy="48228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SOfficePNG(2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4200"/>
            <a:ext cx="10160000" cy="59648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Freeform 2"/>
          <p:cNvSpPr/>
          <p:nvPr/>
        </p:nvSpPr>
        <p:spPr>
          <a:xfrm>
            <a:off x="8508110" y="4080509"/>
            <a:ext cx="1187579" cy="1"/>
          </a:xfrm>
          <a:custGeom>
            <a:avLst/>
            <a:gdLst/>
            <a:ahLst/>
            <a:cxnLst/>
            <a:rect l="0" t="0" r="0" b="0"/>
            <a:pathLst>
              <a:path w="1187579" h="1">
                <a:moveTo>
                  <a:pt x="0" y="0"/>
                </a:moveTo>
                <a:lnTo>
                  <a:pt x="1187578" y="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688212" y="4350892"/>
            <a:ext cx="8413688" cy="59989"/>
          </a:xfrm>
          <a:custGeom>
            <a:avLst/>
            <a:gdLst/>
            <a:ahLst/>
            <a:cxnLst/>
            <a:rect l="0" t="0" r="0" b="0"/>
            <a:pathLst>
              <a:path w="8413688" h="59989">
                <a:moveTo>
                  <a:pt x="0" y="0"/>
                </a:moveTo>
                <a:lnTo>
                  <a:pt x="8413687" y="59988"/>
                </a:lnTo>
              </a:path>
            </a:pathLst>
          </a:custGeom>
          <a:ln w="194404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99897" y="4633086"/>
            <a:ext cx="5056506" cy="70613"/>
            <a:chOff x="699897" y="4633086"/>
            <a:chExt cx="5056506" cy="70613"/>
          </a:xfrm>
        </p:grpSpPr>
        <p:sp>
          <p:nvSpPr>
            <p:cNvPr id="5" name="Freeform 4"/>
            <p:cNvSpPr/>
            <p:nvPr/>
          </p:nvSpPr>
          <p:spPr>
            <a:xfrm>
              <a:off x="699897" y="4691888"/>
              <a:ext cx="5056506" cy="11811"/>
            </a:xfrm>
            <a:custGeom>
              <a:avLst/>
              <a:gdLst/>
              <a:ahLst/>
              <a:cxnLst/>
              <a:rect l="0" t="0" r="0" b="0"/>
              <a:pathLst>
                <a:path w="5056506" h="11811">
                  <a:moveTo>
                    <a:pt x="0" y="0"/>
                  </a:moveTo>
                  <a:lnTo>
                    <a:pt x="5056505" y="1181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909692" y="4633086"/>
              <a:ext cx="729109" cy="23624"/>
            </a:xfrm>
            <a:custGeom>
              <a:avLst/>
              <a:gdLst/>
              <a:ahLst/>
              <a:cxnLst/>
              <a:rect l="0" t="0" r="0" b="0"/>
              <a:pathLst>
                <a:path w="729109" h="23624">
                  <a:moveTo>
                    <a:pt x="729108" y="0"/>
                  </a:moveTo>
                  <a:lnTo>
                    <a:pt x="0" y="23623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148</Words>
  <Application>Microsoft Office PowerPoint</Application>
  <PresentationFormat>Custom</PresentationFormat>
  <Paragraphs>44</Paragraphs>
  <Slides>28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Arial - 181</vt:lpstr>
      <vt:lpstr>Arial - 31</vt:lpstr>
      <vt:lpstr>Symbol - 36</vt:lpstr>
      <vt:lpstr>Arial - 36</vt:lpstr>
      <vt:lpstr>Arial - 24</vt:lpstr>
      <vt:lpstr>Calibri</vt:lpstr>
      <vt:lpstr>Times New Roman - 20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Company>NCDPI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jgarner</dc:creator>
  <cp:lastModifiedBy>jgarner</cp:lastModifiedBy>
  <cp:revision>2</cp:revision>
  <dcterms:created xsi:type="dcterms:W3CDTF">2011-03-23T04:42:38Z</dcterms:created>
  <dcterms:modified xsi:type="dcterms:W3CDTF">2011-03-23T04:45:25Z</dcterms:modified>
</cp:coreProperties>
</file>